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4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16.01.23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16.01.23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16.01.23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16.01.23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16.01.23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16.01.23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16.01.23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16.01.23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11903" TargetMode="External"/><Relationship Id="rId2" Type="http://schemas.openxmlformats.org/officeDocument/2006/relationships/hyperlink" Target="https://arxiv.org/abs/2203.1555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11.09085" TargetMode="External"/><Relationship Id="rId4" Type="http://schemas.openxmlformats.org/officeDocument/2006/relationships/hyperlink" Target="https://openai.com/blog/chatgp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40270" y="3401129"/>
            <a:ext cx="379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7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8"/>
                <a:stretch>
                  <a:fillRect l="-965" t="-1744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emergent abilities of large language models (</a:t>
            </a:r>
            <a:r>
              <a:rPr lang="en-GB" dirty="0">
                <a:hlinkClick r:id="rId2"/>
              </a:rPr>
              <a:t>Chinchilla</a:t>
            </a:r>
            <a:r>
              <a:rPr lang="en-GB" dirty="0"/>
              <a:t>: not only number of parameters important, but also amount of training data):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3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</a:t>
            </a:r>
          </a:p>
          <a:p>
            <a:pPr marL="0" indent="0">
              <a:buNone/>
            </a:pP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4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5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Combination of Vision and Text: Multi-Modal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7752"/>
            <a:ext cx="10515600" cy="14285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473" y="2369933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970392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15411</TotalTime>
  <Words>2068</Words>
  <Application>Microsoft Macintosh PowerPoint</Application>
  <PresentationFormat>Widescreen</PresentationFormat>
  <Paragraphs>324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 Foundation Models</vt:lpstr>
      <vt:lpstr>Preview: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317</cp:revision>
  <dcterms:created xsi:type="dcterms:W3CDTF">2022-07-19T11:32:37Z</dcterms:created>
  <dcterms:modified xsi:type="dcterms:W3CDTF">2023-01-16T16:59:40Z</dcterms:modified>
</cp:coreProperties>
</file>

<file path=docProps/thumbnail.jpeg>
</file>